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15.77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5T14:59:00.425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4987 118,'-2250'0,"2175"3,1 4,-79 18,-48 6,44-12,-129 8,-307-27,255-1,293 4,-1 2,1 2,0 2,-66 22,64-16,0-2,-1-3,-83 8,113-17,0-1,0-1,0-1,0 0,0-1,-29-10,39 11,1-1,0 0,0-1,0 0,1 0,-1 0,1-1,0 0,0 0,1-1,0 0,-1 1,2-2,-1 1,1 0,0-1,0 0,-3-10,-2-4,5 12,0 0,1-1,0 1,-2-13,5 19,-1 1,1-1,0 0,0 1,1-1,-1 0,0 1,1-1,-1 0,1 1,0-1,0 1,0-1,0 1,1 0,-1-1,1 1,-1 0,1 0,2-3,5-3,1 0,0 1,0 0,0 1,1 0,0 0,0 1,0 1,1 0,0 0,0 1,23-2,10 1,-1 2,58 6,-15-1,-20-3,-33-2,0 2,0 2,0 1,45 10,-32-2,-26-7,0 1,-1 0,1 2,-1 0,-1 1,1 1,33 23,-43-26,-1 0,1 0,0-1,0 0,1-1,-1 0,1-1,0 0,0-1,22 2,9-1,69-6,-41 0,-34 2,0-1,0-2,55-13,-62 11,0 1,0 2,0 0,0 2,1 1,-1 2,0 1,0 1,0 1,-1 2,0 0,38 17,-44-17,1 0,41 7,-38-10,43 14,-52-11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15.77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17.24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19.2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20.2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31.50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10:25.19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10:28.83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10:33.94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25:23.315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4009 4,'-738'0,"702"2,0 2,-45 9,42-5,-65 4,43-10,-98 17,89-10,-1-3,-113-6,102-1,45-1,-1-2,-37-8,35 4,-63-3,-229 10,148 3,162-4,-1 0,1-1,-30-9,26 6,-50-6,-369 8,229 7,151-4,34-1,0 2,1 1,-1 1,1 1,-33 9,21-3,-1-2,0-2,0-1,-81-5,75 0,17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17.24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15.77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17.24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19.2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20.2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31.50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10:25.19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10:28.83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10:33.94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34:27.438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5208 44,'-826'0,"797"2,1 1,0 2,0 0,-52 19,39-11,-48 8,23-10,4 1,-114 5,101-17,-206 13,200-3,0-3,-1-4,1-3,-85-12,-326-71,408 73,28 5,0-3,-99-28,113 25,0 3,-1 1,0 2,0 2,0 1,0 3,-47 6,65-3,0 0,1 2,-1 1,-26 11,-3 1,25-12,0-2,0 0,-1-3,0 0,1-2,-37-4,17 2,-48 4,7 15,67-11,-1-2,-25 3,-346-4,202-5,169 0,1 0,0-1,-26-8,21 5,-47-6,11 10,41 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34:27.777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19.2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34:33.840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 40,'0'-1,"0"0,1 0,-1-1,1 1,-1 0,1 0,-1 0,1-1,0 1,0 0,-1 0,1 0,0 0,0 1,0-1,0 0,0 0,0 0,1 1,-1-1,0 0,0 1,0 0,1-1,-1 1,0-1,2 1,39-8,-37 8,104-8,141 9,-90 2,-130-1,-1 1,54 13,-5 0,3-1,-43-7,63 6,-59-10,-1 3,70 19,-73-16,0-1,1-2,57 4,-39-11,-37-1,0 0,1 2,-1 0,0 1,0 2,-1 0,1 0,21 10,-13-4,1 0,1-2,-1-1,1-2,45 3,144 26,-68 0,-89-18,-39-9,0-2,0 0,28 2,-21-8,0-1,0-1,0-2,0-1,51-17,-4 1,-62 17,1-1,-1 0,28-17,21-10,-39 23,1 0,0 2,0 1,1 1,0 1,0 1,27 1,1198 5,-1242-1,-1 0,1 1,0 0,-1 1,0 0,1 0,-1 1,0 0,-1 0,10 7,-5-4,12 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34:44.921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3132 39,'-481'0,"459"1,-1 1,1 2,-30 7,26-4,-50 5,-22-11,67-2,1 2,-1 0,-57 12,44-4,1-2,-80 4,-92-14,72 0,80 5,0 2,-65 12,79-10,-82 0,13-1,28 12,68-11,-1-2,-27 3,-346-3,203-7,177 3,0-1,1 0,0-1,-1-1,1-1,0 0,0-1,1 0,-1-1,1-1,1 0,-1-1,1-1,1 0,-14-12,25 20,0 0,0 0,0 0,0 0,0 0,0 0,0 0,0 0,1 0,-1-1,0 1,1 0,-1-1,1 1,-1 0,1-1,0 1,0 0,-1-1,1 1,0-1,0 1,1-1,-1-1,1 2,0 0,0-1,0 1,0 0,0 0,0 0,0 0,1 0,-1 0,0 0,1 0,-1 0,1 0,-1 1,1-1,-1 1,3-1,9-2,1 1,-1 0,24 0,-36 2,27-2,0-2,30-7,-29 5,0 1,35-1,-55 5,-1 1,1 1,-1 0,1 0,-1 1,0 0,0 0,0 0,0 1,0 1,0 0,7 4,-2 0,1-1,0-1,0 0,0-1,1 0,-1-1,1-1,0 0,19 1,21-2,69-5,-30-1,450 4,-514 2,0 1,47 11,-45-7,64 4,50-11,-114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34:56.070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2703 226,'-52'3,"-77"13,-32 2,-582-14,383-7,-789 3,1141 0,-52-3,58 3,0 0,0 0,0 0,1-1,-1 1,0 0,0-1,1 1,-1-1,0 0,1 0,-1 0,1 1,-1-1,1-1,-1 1,1 0,0 0,-1 0,1-1,0 1,0-1,0 1,0-1,0 1,-1-3,3 2,-1 1,0-1,0 1,1-1,-1 1,1 0,-1-1,1 1,0 0,0-1,-1 1,1 0,0 0,0 0,0 0,0-1,0 1,0 1,1-1,-1 0,0 0,0 0,1 1,-1-1,1 0,-1 1,0 0,1-1,2 1,45-11,-10 7,-1-3,0 0,0-3,-1-1,45-20,124-63,-191 88,0 1,1 0,0 2,-1-1,1 2,24-1,104 5,-65 1,-45-3,0-2,0 2,1 2,-1 1,-1 2,1 1,-1 1,42 16,-41-9,1-2,0-1,1-2,0-1,0-2,1-1,55-1,-71-3,1 0,0-2,-1-1,1-1,-1 0,0-2,0 0,0-1,34-16,-47 18,-1 0,1 1,0 0,0 0,0 1,0 0,1 1,-1 0,0 0,1 0,10 2,-5 1,-1 0,0 1,-1 1,1 0,-1 1,18 9,-4-2,0-1,1 0,0-2,1-2,0 0,1-2,-1-1,1-1,31-1,37-5,102 5,-192-2,0 2,0-1,0 1,0 0,11 4,-3 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20.2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02:31.50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10:25.19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10:28.83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15:10:33.94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5T14:58:52.428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5150 115,'-90'-1,"-160"-21,213 19,0 1,1 2,-1 1,-64 12,-63 2,-469-16,601 2,0 3,-47 9,45-6,-63 5,-231-12,148-1,-78-17,95 3,17-6,104 13,0 2,-50-1,-161 10,-196-6,369-5,-89-21,102 16,1 2,-101-3,73 13,-143 6,218-2,0 1,0 0,0 2,-30 13,32-12,0 0,0-1,0-1,-1-1,-29 4,-197-7,120-3,92 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4888B5-03C6-41A7-A31D-6138656CD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6240B21-FD5B-4721-8949-6B0A43F8E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A69CB0-5E80-47E3-B4F2-E518C2501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8EB7-0144-4A9F-99A7-41BFDD987385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5EC4CB-F456-4335-BF3A-D509A908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E3E12F-BEC5-472C-9250-83867D70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E269-9326-4ED8-81FD-0866E991D0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20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3F90C1-EC86-4DA5-B684-95DEF9A7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F6623E8-DE80-4ADA-ACD3-03235847F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317F9A-0F18-4CB8-90B6-D9BA951B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8EB7-0144-4A9F-99A7-41BFDD987385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8940F0-BA77-437D-9844-8B34FB050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5D178B-8FA2-428B-B16E-0BD490CC9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E269-9326-4ED8-81FD-0866E991D0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935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70DB4F9-9906-401E-AF07-C11C9020A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97402E4-F7BD-4ED1-915A-A550C7992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47D166-C07C-4065-AEC8-F7D83928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8EB7-0144-4A9F-99A7-41BFDD987385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955C36-D4EE-4FD2-8C0B-57B8F9E09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7231A0-2122-4E2D-ACF0-9A73591C3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E269-9326-4ED8-81FD-0866E991D0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469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836425-1221-451D-8650-1D6D26583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D6B46B-0685-4E56-BDF5-8DF2634B9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9983FD-D1DD-42EB-B4F0-6139E877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8EB7-0144-4A9F-99A7-41BFDD987385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976B72-C8D8-4BC0-9538-D91A21116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51DFC62-9DBE-4456-AA9F-D30AB3B04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E269-9326-4ED8-81FD-0866E991D0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556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D93F2E-7D46-49FF-B7AB-B99E39F1D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A99C13-CC1B-4F79-AA85-F50AB495D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CA698E-29C0-4FF4-B2D1-AC2BB59A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8EB7-0144-4A9F-99A7-41BFDD987385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312840-C1F6-462A-B4B4-37A76ADA9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DE8DD4-7592-4B4B-BA08-6E223CEE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E269-9326-4ED8-81FD-0866E991D0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834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E63D97-6403-49BC-A7FA-02DC4C43A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152AE4-2D31-44A8-89B6-94824EB95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CEA186-161E-496A-82F3-F2ABCA03B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4D2E081-9932-44C8-93BA-A5EA6F13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8EB7-0144-4A9F-99A7-41BFDD987385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03F38B-2CFF-4DB2-8263-DA93A724E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B4C0B8-090B-4D97-8612-46D52ABF1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E269-9326-4ED8-81FD-0866E991D0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105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A507D7-A03C-4658-AA27-46D413035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B71EB53-D311-476C-BA21-DA17518F3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E4CE9B6-C435-40C4-964D-3A7B7AC69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3471822-F2E2-4176-A171-E40C8355A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F4F7D06-8A2E-43EC-A67F-6A2CD1C79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58DC6AE-0BB0-41D3-AD9F-79E4E427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8EB7-0144-4A9F-99A7-41BFDD987385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BF23C47-C4EA-4A98-8633-2036C4C0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937F91B-5EB4-4572-8E16-D06A08B40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E269-9326-4ED8-81FD-0866E991D0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50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F479FD-761A-402C-9468-8BD8544C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20DE2B-167A-4157-9014-4AEB0E487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8EB7-0144-4A9F-99A7-41BFDD987385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15AE902-34FB-4F18-9F8D-8BAFF9976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492D09-08FB-404D-B2B7-BA2B9979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E269-9326-4ED8-81FD-0866E991D0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745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972EB4B-4996-4C5E-A22F-0AEE54FF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8EB7-0144-4A9F-99A7-41BFDD987385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0525BFF-929F-4811-B1C1-8676A665B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503FE95-7859-4CC8-9CC3-263D938D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E269-9326-4ED8-81FD-0866E991D0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993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BA5AF6-BD8A-473E-A0D0-91E39E289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DA15ED-BA77-4D12-B615-D77368882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1064D66-FF49-403C-B1BE-AC7EA8C0C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74DEA4E-BB4B-4718-9D88-5BE9C3A3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8EB7-0144-4A9F-99A7-41BFDD987385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13D6D09-007D-4757-A68D-51DE5EABD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DED7C8C-FBA9-47EA-B7BE-CB5302C52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E269-9326-4ED8-81FD-0866E991D0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391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62D3CF-8A86-4913-89D6-FF6E2FAA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796457F-A049-47DC-959B-2F6043C22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7343DF-593D-4070-801A-395E457C7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A791965-E36A-4EFB-BDE6-A5951406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8EB7-0144-4A9F-99A7-41BFDD987385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8ADF18-5C40-4A1C-BA0B-207337DDF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615D047-2344-4597-A3DF-AEAAC64A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E269-9326-4ED8-81FD-0866E991D0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02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9E849CD-D23C-4016-8E58-F739A2BB9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811337-D36E-4127-BE4E-4826B5264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AB292F-F65F-4DB2-97E3-72ABD28E9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A8EB7-0144-4A9F-99A7-41BFDD987385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031146-A859-4EC0-B4E8-448CA061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EBFA5C-9B61-4E2A-9BD8-35B6CADFF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DE269-9326-4ED8-81FD-0866E991D0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712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9.xml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12" Type="http://schemas.openxmlformats.org/officeDocument/2006/relationships/image" Target="../media/image2.png"/><Relationship Id="rId2" Type="http://schemas.openxmlformats.org/officeDocument/2006/relationships/image" Target="../media/image1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8.xml"/><Relationship Id="rId5" Type="http://schemas.openxmlformats.org/officeDocument/2006/relationships/customXml" Target="../ink/ink2.xml"/><Relationship Id="rId15" Type="http://schemas.openxmlformats.org/officeDocument/2006/relationships/customXml" Target="../ink/ink10.xml"/><Relationship Id="rId10" Type="http://schemas.openxmlformats.org/officeDocument/2006/relationships/customXml" Target="../ink/ink7.xml"/><Relationship Id="rId4" Type="http://schemas.openxmlformats.org/officeDocument/2006/relationships/image" Target="../media/image3.png"/><Relationship Id="rId9" Type="http://schemas.openxmlformats.org/officeDocument/2006/relationships/customXml" Target="../ink/ink6.xml"/><Relationship Id="rId1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customXml" Target="../ink/ink15.xml"/><Relationship Id="rId12" Type="http://schemas.openxmlformats.org/officeDocument/2006/relationships/customXml" Target="../ink/ink19.xml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Relationship Id="rId11" Type="http://schemas.openxmlformats.org/officeDocument/2006/relationships/image" Target="../media/image4.png"/><Relationship Id="rId5" Type="http://schemas.openxmlformats.org/officeDocument/2006/relationships/customXml" Target="../ink/ink13.xml"/><Relationship Id="rId10" Type="http://schemas.openxmlformats.org/officeDocument/2006/relationships/customXml" Target="../ink/ink18.xml"/><Relationship Id="rId4" Type="http://schemas.openxmlformats.org/officeDocument/2006/relationships/customXml" Target="../ink/ink12.xml"/><Relationship Id="rId9" Type="http://schemas.openxmlformats.org/officeDocument/2006/relationships/customXml" Target="../ink/ink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/><Relationship Id="rId13" Type="http://schemas.openxmlformats.org/officeDocument/2006/relationships/customXml" Target="../ink/ink28.xml"/><Relationship Id="rId18" Type="http://schemas.openxmlformats.org/officeDocument/2006/relationships/image" Target="../media/image13.png"/><Relationship Id="rId3" Type="http://schemas.openxmlformats.org/officeDocument/2006/relationships/image" Target="../media/image3.png"/><Relationship Id="rId21" Type="http://schemas.openxmlformats.org/officeDocument/2006/relationships/customXml" Target="../ink/ink32.xml"/><Relationship Id="rId7" Type="http://schemas.openxmlformats.org/officeDocument/2006/relationships/customXml" Target="../ink/ink24.xml"/><Relationship Id="rId12" Type="http://schemas.openxmlformats.org/officeDocument/2006/relationships/image" Target="../media/image9.png"/><Relationship Id="rId17" Type="http://schemas.openxmlformats.org/officeDocument/2006/relationships/customXml" Target="../ink/ink30.xml"/><Relationship Id="rId2" Type="http://schemas.openxmlformats.org/officeDocument/2006/relationships/customXml" Target="../ink/ink20.xml"/><Relationship Id="rId16" Type="http://schemas.openxmlformats.org/officeDocument/2006/relationships/image" Target="../media/image12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3.xml"/><Relationship Id="rId11" Type="http://schemas.openxmlformats.org/officeDocument/2006/relationships/image" Target="../media/image7.png"/><Relationship Id="rId5" Type="http://schemas.openxmlformats.org/officeDocument/2006/relationships/customXml" Target="../ink/ink22.xml"/><Relationship Id="rId15" Type="http://schemas.openxmlformats.org/officeDocument/2006/relationships/customXml" Target="../ink/ink29.xml"/><Relationship Id="rId10" Type="http://schemas.openxmlformats.org/officeDocument/2006/relationships/customXml" Target="../ink/ink27.xml"/><Relationship Id="rId19" Type="http://schemas.openxmlformats.org/officeDocument/2006/relationships/customXml" Target="../ink/ink31.xml"/><Relationship Id="rId4" Type="http://schemas.openxmlformats.org/officeDocument/2006/relationships/customXml" Target="../ink/ink21.xml"/><Relationship Id="rId9" Type="http://schemas.openxmlformats.org/officeDocument/2006/relationships/customXml" Target="../ink/ink26.xml"/><Relationship Id="rId14" Type="http://schemas.openxmlformats.org/officeDocument/2006/relationships/image" Target="../media/image11.png"/><Relationship Id="rId2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A80D37-6F14-4315-B22D-6D9EBD1A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SKOLPLATTFORMEN – att tänka på….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877D0336-41BD-4689-B8DC-4A97CBDAC0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235" t="53416" r="8049" b="15292"/>
          <a:stretch/>
        </p:blipFill>
        <p:spPr>
          <a:xfrm>
            <a:off x="838200" y="2068565"/>
            <a:ext cx="8908014" cy="22161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Pennanteckning 5">
                <a:extLst>
                  <a:ext uri="{FF2B5EF4-FFF2-40B4-BE49-F238E27FC236}">
                    <a16:creationId xmlns:a16="http://schemas.microsoft.com/office/drawing/2014/main" id="{089CD2B2-6D35-4487-AB6B-6B912E28827E}"/>
                  </a:ext>
                </a:extLst>
              </p14:cNvPr>
              <p14:cNvContentPartPr/>
              <p14:nvPr/>
            </p14:nvContentPartPr>
            <p14:xfrm>
              <a:off x="6612370" y="1934170"/>
              <a:ext cx="360" cy="360"/>
            </p14:xfrm>
          </p:contentPart>
        </mc:Choice>
        <mc:Fallback xmlns="">
          <p:pic>
            <p:nvPicPr>
              <p:cNvPr id="6" name="Pennanteckning 5">
                <a:extLst>
                  <a:ext uri="{FF2B5EF4-FFF2-40B4-BE49-F238E27FC236}">
                    <a16:creationId xmlns:a16="http://schemas.microsoft.com/office/drawing/2014/main" id="{089CD2B2-6D35-4487-AB6B-6B912E2882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03370" y="192553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Pennanteckning 6">
                <a:extLst>
                  <a:ext uri="{FF2B5EF4-FFF2-40B4-BE49-F238E27FC236}">
                    <a16:creationId xmlns:a16="http://schemas.microsoft.com/office/drawing/2014/main" id="{6C80A0F5-82CA-4534-999C-DC8E238B6D76}"/>
                  </a:ext>
                </a:extLst>
              </p14:cNvPr>
              <p14:cNvContentPartPr/>
              <p14:nvPr/>
            </p14:nvContentPartPr>
            <p14:xfrm>
              <a:off x="7990810" y="1947850"/>
              <a:ext cx="360" cy="360"/>
            </p14:xfrm>
          </p:contentPart>
        </mc:Choice>
        <mc:Fallback xmlns="">
          <p:pic>
            <p:nvPicPr>
              <p:cNvPr id="7" name="Pennanteckning 6">
                <a:extLst>
                  <a:ext uri="{FF2B5EF4-FFF2-40B4-BE49-F238E27FC236}">
                    <a16:creationId xmlns:a16="http://schemas.microsoft.com/office/drawing/2014/main" id="{6C80A0F5-82CA-4534-999C-DC8E238B6D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1810" y="19388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Pennanteckning 7">
                <a:extLst>
                  <a:ext uri="{FF2B5EF4-FFF2-40B4-BE49-F238E27FC236}">
                    <a16:creationId xmlns:a16="http://schemas.microsoft.com/office/drawing/2014/main" id="{DFD698F3-5756-4A4E-A668-5EDCFAF859AF}"/>
                  </a:ext>
                </a:extLst>
              </p14:cNvPr>
              <p14:cNvContentPartPr/>
              <p14:nvPr/>
            </p14:nvContentPartPr>
            <p14:xfrm>
              <a:off x="7553410" y="1404250"/>
              <a:ext cx="360" cy="360"/>
            </p14:xfrm>
          </p:contentPart>
        </mc:Choice>
        <mc:Fallback xmlns="">
          <p:pic>
            <p:nvPicPr>
              <p:cNvPr id="8" name="Pennanteckning 7">
                <a:extLst>
                  <a:ext uri="{FF2B5EF4-FFF2-40B4-BE49-F238E27FC236}">
                    <a16:creationId xmlns:a16="http://schemas.microsoft.com/office/drawing/2014/main" id="{DFD698F3-5756-4A4E-A668-5EDCFAF859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44770" y="13956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Pennanteckning 8">
                <a:extLst>
                  <a:ext uri="{FF2B5EF4-FFF2-40B4-BE49-F238E27FC236}">
                    <a16:creationId xmlns:a16="http://schemas.microsoft.com/office/drawing/2014/main" id="{B69A98DA-CF57-4D16-BCF2-DD6BCC8B6C92}"/>
                  </a:ext>
                </a:extLst>
              </p14:cNvPr>
              <p14:cNvContentPartPr/>
              <p14:nvPr/>
            </p14:nvContentPartPr>
            <p14:xfrm>
              <a:off x="7221850" y="2106610"/>
              <a:ext cx="360" cy="360"/>
            </p14:xfrm>
          </p:contentPart>
        </mc:Choice>
        <mc:Fallback xmlns="">
          <p:pic>
            <p:nvPicPr>
              <p:cNvPr id="9" name="Pennanteckning 8">
                <a:extLst>
                  <a:ext uri="{FF2B5EF4-FFF2-40B4-BE49-F238E27FC236}">
                    <a16:creationId xmlns:a16="http://schemas.microsoft.com/office/drawing/2014/main" id="{B69A98DA-CF57-4D16-BCF2-DD6BCC8B6C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13210" y="20976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Pennanteckning 9">
                <a:extLst>
                  <a:ext uri="{FF2B5EF4-FFF2-40B4-BE49-F238E27FC236}">
                    <a16:creationId xmlns:a16="http://schemas.microsoft.com/office/drawing/2014/main" id="{DD28AE4B-8FF2-42C1-856F-0D393D0FBF8F}"/>
                  </a:ext>
                </a:extLst>
              </p14:cNvPr>
              <p14:cNvContentPartPr/>
              <p14:nvPr/>
            </p14:nvContentPartPr>
            <p14:xfrm>
              <a:off x="5883595" y="2491226"/>
              <a:ext cx="360" cy="360"/>
            </p14:xfrm>
          </p:contentPart>
        </mc:Choice>
        <mc:Fallback xmlns="">
          <p:pic>
            <p:nvPicPr>
              <p:cNvPr id="10" name="Pennanteckning 9">
                <a:extLst>
                  <a:ext uri="{FF2B5EF4-FFF2-40B4-BE49-F238E27FC236}">
                    <a16:creationId xmlns:a16="http://schemas.microsoft.com/office/drawing/2014/main" id="{DD28AE4B-8FF2-42C1-856F-0D393D0FBF8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74955" y="248258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Pennanteckning 10">
                <a:extLst>
                  <a:ext uri="{FF2B5EF4-FFF2-40B4-BE49-F238E27FC236}">
                    <a16:creationId xmlns:a16="http://schemas.microsoft.com/office/drawing/2014/main" id="{5669B3BC-86E8-49B5-9FDB-991DFF700D77}"/>
                  </a:ext>
                </a:extLst>
              </p14:cNvPr>
              <p14:cNvContentPartPr/>
              <p14:nvPr/>
            </p14:nvContentPartPr>
            <p14:xfrm>
              <a:off x="5883595" y="2491226"/>
              <a:ext cx="360" cy="360"/>
            </p14:xfrm>
          </p:contentPart>
        </mc:Choice>
        <mc:Fallback xmlns="">
          <p:pic>
            <p:nvPicPr>
              <p:cNvPr id="11" name="Pennanteckning 10">
                <a:extLst>
                  <a:ext uri="{FF2B5EF4-FFF2-40B4-BE49-F238E27FC236}">
                    <a16:creationId xmlns:a16="http://schemas.microsoft.com/office/drawing/2014/main" id="{5669B3BC-86E8-49B5-9FDB-991DFF700D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74955" y="248258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Pennanteckning 11">
                <a:extLst>
                  <a:ext uri="{FF2B5EF4-FFF2-40B4-BE49-F238E27FC236}">
                    <a16:creationId xmlns:a16="http://schemas.microsoft.com/office/drawing/2014/main" id="{67A07964-E293-48ED-9E3D-E73DE2868226}"/>
                  </a:ext>
                </a:extLst>
              </p14:cNvPr>
              <p14:cNvContentPartPr/>
              <p14:nvPr/>
            </p14:nvContentPartPr>
            <p14:xfrm>
              <a:off x="1338235" y="2371346"/>
              <a:ext cx="360" cy="360"/>
            </p14:xfrm>
          </p:contentPart>
        </mc:Choice>
        <mc:Fallback xmlns="">
          <p:pic>
            <p:nvPicPr>
              <p:cNvPr id="12" name="Pennanteckning 11">
                <a:extLst>
                  <a:ext uri="{FF2B5EF4-FFF2-40B4-BE49-F238E27FC236}">
                    <a16:creationId xmlns:a16="http://schemas.microsoft.com/office/drawing/2014/main" id="{67A07964-E293-48ED-9E3D-E73DE286822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9595" y="236270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" name="Pennanteckning 12">
                <a:extLst>
                  <a:ext uri="{FF2B5EF4-FFF2-40B4-BE49-F238E27FC236}">
                    <a16:creationId xmlns:a16="http://schemas.microsoft.com/office/drawing/2014/main" id="{03FA5F5F-7ACD-4846-8E33-7A4159D6E7D5}"/>
                  </a:ext>
                </a:extLst>
              </p14:cNvPr>
              <p14:cNvContentPartPr/>
              <p14:nvPr/>
            </p14:nvContentPartPr>
            <p14:xfrm>
              <a:off x="4412635" y="901106"/>
              <a:ext cx="360" cy="360"/>
            </p14:xfrm>
          </p:contentPart>
        </mc:Choice>
        <mc:Fallback xmlns="">
          <p:pic>
            <p:nvPicPr>
              <p:cNvPr id="13" name="Pennanteckning 12">
                <a:extLst>
                  <a:ext uri="{FF2B5EF4-FFF2-40B4-BE49-F238E27FC236}">
                    <a16:creationId xmlns:a16="http://schemas.microsoft.com/office/drawing/2014/main" id="{03FA5F5F-7ACD-4846-8E33-7A4159D6E7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03635" y="892106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ruta 13">
            <a:extLst>
              <a:ext uri="{FF2B5EF4-FFF2-40B4-BE49-F238E27FC236}">
                <a16:creationId xmlns:a16="http://schemas.microsoft.com/office/drawing/2014/main" id="{99587C0E-79E5-441E-8485-BB5B1C258AC4}"/>
              </a:ext>
            </a:extLst>
          </p:cNvPr>
          <p:cNvSpPr txBox="1"/>
          <p:nvPr/>
        </p:nvSpPr>
        <p:spPr>
          <a:xfrm>
            <a:off x="838200" y="1335783"/>
            <a:ext cx="8052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sv-SE" sz="3200" dirty="0"/>
              <a:t>Dokumentera varje anpassning för sig</a:t>
            </a:r>
            <a:r>
              <a:rPr lang="sv-SE" dirty="0"/>
              <a:t>.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50C0336D-4378-49B4-9EFD-CA05B01FC90A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20060" t="42620" r="6875" b="25049"/>
          <a:stretch/>
        </p:blipFill>
        <p:spPr>
          <a:xfrm>
            <a:off x="838200" y="4432753"/>
            <a:ext cx="8908014" cy="22161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Pennanteckning 16">
                <a:extLst>
                  <a:ext uri="{FF2B5EF4-FFF2-40B4-BE49-F238E27FC236}">
                    <a16:creationId xmlns:a16="http://schemas.microsoft.com/office/drawing/2014/main" id="{4F23B044-6C94-41AB-974F-4BB8B595BC71}"/>
                  </a:ext>
                </a:extLst>
              </p14:cNvPr>
              <p14:cNvContentPartPr/>
              <p14:nvPr/>
            </p14:nvContentPartPr>
            <p14:xfrm>
              <a:off x="2996035" y="5312546"/>
              <a:ext cx="1854360" cy="55080"/>
            </p14:xfrm>
          </p:contentPart>
        </mc:Choice>
        <mc:Fallback xmlns="">
          <p:pic>
            <p:nvPicPr>
              <p:cNvPr id="17" name="Pennanteckning 16">
                <a:extLst>
                  <a:ext uri="{FF2B5EF4-FFF2-40B4-BE49-F238E27FC236}">
                    <a16:creationId xmlns:a16="http://schemas.microsoft.com/office/drawing/2014/main" id="{4F23B044-6C94-41AB-974F-4BB8B595BC7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933035" y="5249546"/>
                <a:ext cx="198000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Pennanteckning 17">
                <a:extLst>
                  <a:ext uri="{FF2B5EF4-FFF2-40B4-BE49-F238E27FC236}">
                    <a16:creationId xmlns:a16="http://schemas.microsoft.com/office/drawing/2014/main" id="{66C2B127-329C-4130-97D0-FB628961E994}"/>
                  </a:ext>
                </a:extLst>
              </p14:cNvPr>
              <p14:cNvContentPartPr/>
              <p14:nvPr/>
            </p14:nvContentPartPr>
            <p14:xfrm>
              <a:off x="3001795" y="6291746"/>
              <a:ext cx="1795320" cy="122760"/>
            </p14:xfrm>
          </p:contentPart>
        </mc:Choice>
        <mc:Fallback xmlns="">
          <p:pic>
            <p:nvPicPr>
              <p:cNvPr id="18" name="Pennanteckning 17">
                <a:extLst>
                  <a:ext uri="{FF2B5EF4-FFF2-40B4-BE49-F238E27FC236}">
                    <a16:creationId xmlns:a16="http://schemas.microsoft.com/office/drawing/2014/main" id="{66C2B127-329C-4130-97D0-FB628961E99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938795" y="6228746"/>
                <a:ext cx="1920960" cy="2484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ruta 2">
            <a:extLst>
              <a:ext uri="{FF2B5EF4-FFF2-40B4-BE49-F238E27FC236}">
                <a16:creationId xmlns:a16="http://schemas.microsoft.com/office/drawing/2014/main" id="{82AB149D-D955-454C-BDA4-D9C2A94D02F3}"/>
              </a:ext>
            </a:extLst>
          </p:cNvPr>
          <p:cNvSpPr txBox="1"/>
          <p:nvPr/>
        </p:nvSpPr>
        <p:spPr>
          <a:xfrm>
            <a:off x="10325686" y="4565906"/>
            <a:ext cx="139270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Så här ska det se ut!</a:t>
            </a:r>
          </a:p>
        </p:txBody>
      </p: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17A3D76B-8CBE-4C6F-8D43-C6E382E396DD}"/>
              </a:ext>
            </a:extLst>
          </p:cNvPr>
          <p:cNvCxnSpPr>
            <a:cxnSpLocks/>
          </p:cNvCxnSpPr>
          <p:nvPr/>
        </p:nvCxnSpPr>
        <p:spPr>
          <a:xfrm flipH="1">
            <a:off x="9959926" y="5196342"/>
            <a:ext cx="365760" cy="328606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76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A80D37-6F14-4315-B22D-6D9EBD1A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SKOLPLATTFORMEN – att tänka på….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Pennanteckning 5">
                <a:extLst>
                  <a:ext uri="{FF2B5EF4-FFF2-40B4-BE49-F238E27FC236}">
                    <a16:creationId xmlns:a16="http://schemas.microsoft.com/office/drawing/2014/main" id="{089CD2B2-6D35-4487-AB6B-6B912E28827E}"/>
                  </a:ext>
                </a:extLst>
              </p14:cNvPr>
              <p14:cNvContentPartPr/>
              <p14:nvPr/>
            </p14:nvContentPartPr>
            <p14:xfrm>
              <a:off x="6612370" y="1934170"/>
              <a:ext cx="360" cy="360"/>
            </p14:xfrm>
          </p:contentPart>
        </mc:Choice>
        <mc:Fallback xmlns="">
          <p:pic>
            <p:nvPicPr>
              <p:cNvPr id="6" name="Pennanteckning 5">
                <a:extLst>
                  <a:ext uri="{FF2B5EF4-FFF2-40B4-BE49-F238E27FC236}">
                    <a16:creationId xmlns:a16="http://schemas.microsoft.com/office/drawing/2014/main" id="{089CD2B2-6D35-4487-AB6B-6B912E2882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03370" y="19251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Pennanteckning 6">
                <a:extLst>
                  <a:ext uri="{FF2B5EF4-FFF2-40B4-BE49-F238E27FC236}">
                    <a16:creationId xmlns:a16="http://schemas.microsoft.com/office/drawing/2014/main" id="{6C80A0F5-82CA-4534-999C-DC8E238B6D76}"/>
                  </a:ext>
                </a:extLst>
              </p14:cNvPr>
              <p14:cNvContentPartPr/>
              <p14:nvPr/>
            </p14:nvContentPartPr>
            <p14:xfrm>
              <a:off x="7990810" y="1947850"/>
              <a:ext cx="360" cy="360"/>
            </p14:xfrm>
          </p:contentPart>
        </mc:Choice>
        <mc:Fallback xmlns="">
          <p:pic>
            <p:nvPicPr>
              <p:cNvPr id="7" name="Pennanteckning 6">
                <a:extLst>
                  <a:ext uri="{FF2B5EF4-FFF2-40B4-BE49-F238E27FC236}">
                    <a16:creationId xmlns:a16="http://schemas.microsoft.com/office/drawing/2014/main" id="{6C80A0F5-82CA-4534-999C-DC8E238B6D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81810" y="19388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Pennanteckning 7">
                <a:extLst>
                  <a:ext uri="{FF2B5EF4-FFF2-40B4-BE49-F238E27FC236}">
                    <a16:creationId xmlns:a16="http://schemas.microsoft.com/office/drawing/2014/main" id="{DFD698F3-5756-4A4E-A668-5EDCFAF859AF}"/>
                  </a:ext>
                </a:extLst>
              </p14:cNvPr>
              <p14:cNvContentPartPr/>
              <p14:nvPr/>
            </p14:nvContentPartPr>
            <p14:xfrm>
              <a:off x="7553410" y="1404250"/>
              <a:ext cx="360" cy="360"/>
            </p14:xfrm>
          </p:contentPart>
        </mc:Choice>
        <mc:Fallback xmlns="">
          <p:pic>
            <p:nvPicPr>
              <p:cNvPr id="8" name="Pennanteckning 7">
                <a:extLst>
                  <a:ext uri="{FF2B5EF4-FFF2-40B4-BE49-F238E27FC236}">
                    <a16:creationId xmlns:a16="http://schemas.microsoft.com/office/drawing/2014/main" id="{DFD698F3-5756-4A4E-A668-5EDCFAF859A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44410" y="13952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Pennanteckning 8">
                <a:extLst>
                  <a:ext uri="{FF2B5EF4-FFF2-40B4-BE49-F238E27FC236}">
                    <a16:creationId xmlns:a16="http://schemas.microsoft.com/office/drawing/2014/main" id="{B69A98DA-CF57-4D16-BCF2-DD6BCC8B6C92}"/>
                  </a:ext>
                </a:extLst>
              </p14:cNvPr>
              <p14:cNvContentPartPr/>
              <p14:nvPr/>
            </p14:nvContentPartPr>
            <p14:xfrm>
              <a:off x="7221850" y="2106610"/>
              <a:ext cx="360" cy="360"/>
            </p14:xfrm>
          </p:contentPart>
        </mc:Choice>
        <mc:Fallback xmlns="">
          <p:pic>
            <p:nvPicPr>
              <p:cNvPr id="9" name="Pennanteckning 8">
                <a:extLst>
                  <a:ext uri="{FF2B5EF4-FFF2-40B4-BE49-F238E27FC236}">
                    <a16:creationId xmlns:a16="http://schemas.microsoft.com/office/drawing/2014/main" id="{B69A98DA-CF57-4D16-BCF2-DD6BCC8B6C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12850" y="20976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Pennanteckning 9">
                <a:extLst>
                  <a:ext uri="{FF2B5EF4-FFF2-40B4-BE49-F238E27FC236}">
                    <a16:creationId xmlns:a16="http://schemas.microsoft.com/office/drawing/2014/main" id="{DD28AE4B-8FF2-42C1-856F-0D393D0FBF8F}"/>
                  </a:ext>
                </a:extLst>
              </p14:cNvPr>
              <p14:cNvContentPartPr/>
              <p14:nvPr/>
            </p14:nvContentPartPr>
            <p14:xfrm>
              <a:off x="5883595" y="2491226"/>
              <a:ext cx="360" cy="360"/>
            </p14:xfrm>
          </p:contentPart>
        </mc:Choice>
        <mc:Fallback xmlns="">
          <p:pic>
            <p:nvPicPr>
              <p:cNvPr id="10" name="Pennanteckning 9">
                <a:extLst>
                  <a:ext uri="{FF2B5EF4-FFF2-40B4-BE49-F238E27FC236}">
                    <a16:creationId xmlns:a16="http://schemas.microsoft.com/office/drawing/2014/main" id="{DD28AE4B-8FF2-42C1-856F-0D393D0FBF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74595" y="248222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Pennanteckning 10">
                <a:extLst>
                  <a:ext uri="{FF2B5EF4-FFF2-40B4-BE49-F238E27FC236}">
                    <a16:creationId xmlns:a16="http://schemas.microsoft.com/office/drawing/2014/main" id="{5669B3BC-86E8-49B5-9FDB-991DFF700D77}"/>
                  </a:ext>
                </a:extLst>
              </p14:cNvPr>
              <p14:cNvContentPartPr/>
              <p14:nvPr/>
            </p14:nvContentPartPr>
            <p14:xfrm>
              <a:off x="5883595" y="2491226"/>
              <a:ext cx="360" cy="360"/>
            </p14:xfrm>
          </p:contentPart>
        </mc:Choice>
        <mc:Fallback xmlns="">
          <p:pic>
            <p:nvPicPr>
              <p:cNvPr id="11" name="Pennanteckning 10">
                <a:extLst>
                  <a:ext uri="{FF2B5EF4-FFF2-40B4-BE49-F238E27FC236}">
                    <a16:creationId xmlns:a16="http://schemas.microsoft.com/office/drawing/2014/main" id="{5669B3BC-86E8-49B5-9FDB-991DFF700D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74595" y="248222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ennanteckning 11">
                <a:extLst>
                  <a:ext uri="{FF2B5EF4-FFF2-40B4-BE49-F238E27FC236}">
                    <a16:creationId xmlns:a16="http://schemas.microsoft.com/office/drawing/2014/main" id="{67A07964-E293-48ED-9E3D-E73DE2868226}"/>
                  </a:ext>
                </a:extLst>
              </p14:cNvPr>
              <p14:cNvContentPartPr/>
              <p14:nvPr/>
            </p14:nvContentPartPr>
            <p14:xfrm>
              <a:off x="1338235" y="2371346"/>
              <a:ext cx="360" cy="360"/>
            </p14:xfrm>
          </p:contentPart>
        </mc:Choice>
        <mc:Fallback xmlns="">
          <p:pic>
            <p:nvPicPr>
              <p:cNvPr id="12" name="Pennanteckning 11">
                <a:extLst>
                  <a:ext uri="{FF2B5EF4-FFF2-40B4-BE49-F238E27FC236}">
                    <a16:creationId xmlns:a16="http://schemas.microsoft.com/office/drawing/2014/main" id="{67A07964-E293-48ED-9E3D-E73DE286822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9235" y="236234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Pennanteckning 12">
                <a:extLst>
                  <a:ext uri="{FF2B5EF4-FFF2-40B4-BE49-F238E27FC236}">
                    <a16:creationId xmlns:a16="http://schemas.microsoft.com/office/drawing/2014/main" id="{03FA5F5F-7ACD-4846-8E33-7A4159D6E7D5}"/>
                  </a:ext>
                </a:extLst>
              </p14:cNvPr>
              <p14:cNvContentPartPr/>
              <p14:nvPr/>
            </p14:nvContentPartPr>
            <p14:xfrm>
              <a:off x="4412635" y="901106"/>
              <a:ext cx="360" cy="360"/>
            </p14:xfrm>
          </p:contentPart>
        </mc:Choice>
        <mc:Fallback xmlns="">
          <p:pic>
            <p:nvPicPr>
              <p:cNvPr id="13" name="Pennanteckning 12">
                <a:extLst>
                  <a:ext uri="{FF2B5EF4-FFF2-40B4-BE49-F238E27FC236}">
                    <a16:creationId xmlns:a16="http://schemas.microsoft.com/office/drawing/2014/main" id="{03FA5F5F-7ACD-4846-8E33-7A4159D6E7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03635" y="892106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ruta 13">
            <a:extLst>
              <a:ext uri="{FF2B5EF4-FFF2-40B4-BE49-F238E27FC236}">
                <a16:creationId xmlns:a16="http://schemas.microsoft.com/office/drawing/2014/main" id="{99587C0E-79E5-441E-8485-BB5B1C258AC4}"/>
              </a:ext>
            </a:extLst>
          </p:cNvPr>
          <p:cNvSpPr txBox="1"/>
          <p:nvPr/>
        </p:nvSpPr>
        <p:spPr>
          <a:xfrm>
            <a:off x="838200" y="1335783"/>
            <a:ext cx="8052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2. Var så specifik som möjligt.</a:t>
            </a:r>
            <a:endParaRPr lang="sv-SE" dirty="0"/>
          </a:p>
        </p:txBody>
      </p:sp>
      <p:pic>
        <p:nvPicPr>
          <p:cNvPr id="17" name="Platshållare för innehåll 16">
            <a:extLst>
              <a:ext uri="{FF2B5EF4-FFF2-40B4-BE49-F238E27FC236}">
                <a16:creationId xmlns:a16="http://schemas.microsoft.com/office/drawing/2014/main" id="{CD2D3788-CB2B-4DBD-A4FC-2AB36464A9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11"/>
          <a:srcRect l="24095" t="40911" r="7386" b="43498"/>
          <a:stretch/>
        </p:blipFill>
        <p:spPr>
          <a:xfrm>
            <a:off x="838200" y="2817041"/>
            <a:ext cx="9275863" cy="11865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9" name="Pennanteckning 18">
                <a:extLst>
                  <a:ext uri="{FF2B5EF4-FFF2-40B4-BE49-F238E27FC236}">
                    <a16:creationId xmlns:a16="http://schemas.microsoft.com/office/drawing/2014/main" id="{18296D87-D8B2-46B5-A1EF-CDD7AA43255C}"/>
                  </a:ext>
                </a:extLst>
              </p14:cNvPr>
              <p14:cNvContentPartPr/>
              <p14:nvPr/>
            </p14:nvContentPartPr>
            <p14:xfrm>
              <a:off x="2678155" y="3615866"/>
              <a:ext cx="1443600" cy="28800"/>
            </p14:xfrm>
          </p:contentPart>
        </mc:Choice>
        <mc:Fallback xmlns="">
          <p:pic>
            <p:nvPicPr>
              <p:cNvPr id="19" name="Pennanteckning 18">
                <a:extLst>
                  <a:ext uri="{FF2B5EF4-FFF2-40B4-BE49-F238E27FC236}">
                    <a16:creationId xmlns:a16="http://schemas.microsoft.com/office/drawing/2014/main" id="{18296D87-D8B2-46B5-A1EF-CDD7AA43255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615155" y="3553226"/>
                <a:ext cx="1569240" cy="1544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ruta 2">
            <a:extLst>
              <a:ext uri="{FF2B5EF4-FFF2-40B4-BE49-F238E27FC236}">
                <a16:creationId xmlns:a16="http://schemas.microsoft.com/office/drawing/2014/main" id="{D8B5F72F-1B5B-497D-8623-11294557D460}"/>
              </a:ext>
            </a:extLst>
          </p:cNvPr>
          <p:cNvSpPr txBox="1"/>
          <p:nvPr/>
        </p:nvSpPr>
        <p:spPr>
          <a:xfrm>
            <a:off x="3334043" y="4811151"/>
            <a:ext cx="3887807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Vet du var den här eleven ska placeras i klassrummet utifrån det som står???</a:t>
            </a:r>
          </a:p>
          <a:p>
            <a:r>
              <a:rPr lang="sv-SE" dirty="0"/>
              <a:t>Skriv eleven ska sitta längst fram, längst bak eller vilken placering som just nu behövs eller utprövas. </a:t>
            </a:r>
          </a:p>
        </p:txBody>
      </p:sp>
    </p:spTree>
    <p:extLst>
      <p:ext uri="{BB962C8B-B14F-4D97-AF65-F5344CB8AC3E}">
        <p14:creationId xmlns:p14="http://schemas.microsoft.com/office/powerpoint/2010/main" val="62688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A80D37-6F14-4315-B22D-6D9EBD1A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SKOLPLATTFORMEN – att tänka på….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Pennanteckning 5">
                <a:extLst>
                  <a:ext uri="{FF2B5EF4-FFF2-40B4-BE49-F238E27FC236}">
                    <a16:creationId xmlns:a16="http://schemas.microsoft.com/office/drawing/2014/main" id="{089CD2B2-6D35-4487-AB6B-6B912E28827E}"/>
                  </a:ext>
                </a:extLst>
              </p14:cNvPr>
              <p14:cNvContentPartPr/>
              <p14:nvPr/>
            </p14:nvContentPartPr>
            <p14:xfrm>
              <a:off x="6612370" y="1934170"/>
              <a:ext cx="360" cy="360"/>
            </p14:xfrm>
          </p:contentPart>
        </mc:Choice>
        <mc:Fallback xmlns="">
          <p:pic>
            <p:nvPicPr>
              <p:cNvPr id="6" name="Pennanteckning 5">
                <a:extLst>
                  <a:ext uri="{FF2B5EF4-FFF2-40B4-BE49-F238E27FC236}">
                    <a16:creationId xmlns:a16="http://schemas.microsoft.com/office/drawing/2014/main" id="{089CD2B2-6D35-4487-AB6B-6B912E2882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03370" y="19251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Pennanteckning 6">
                <a:extLst>
                  <a:ext uri="{FF2B5EF4-FFF2-40B4-BE49-F238E27FC236}">
                    <a16:creationId xmlns:a16="http://schemas.microsoft.com/office/drawing/2014/main" id="{6C80A0F5-82CA-4534-999C-DC8E238B6D76}"/>
                  </a:ext>
                </a:extLst>
              </p14:cNvPr>
              <p14:cNvContentPartPr/>
              <p14:nvPr/>
            </p14:nvContentPartPr>
            <p14:xfrm>
              <a:off x="7990810" y="1947850"/>
              <a:ext cx="360" cy="360"/>
            </p14:xfrm>
          </p:contentPart>
        </mc:Choice>
        <mc:Fallback xmlns="">
          <p:pic>
            <p:nvPicPr>
              <p:cNvPr id="7" name="Pennanteckning 6">
                <a:extLst>
                  <a:ext uri="{FF2B5EF4-FFF2-40B4-BE49-F238E27FC236}">
                    <a16:creationId xmlns:a16="http://schemas.microsoft.com/office/drawing/2014/main" id="{6C80A0F5-82CA-4534-999C-DC8E238B6D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81810" y="19388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Pennanteckning 7">
                <a:extLst>
                  <a:ext uri="{FF2B5EF4-FFF2-40B4-BE49-F238E27FC236}">
                    <a16:creationId xmlns:a16="http://schemas.microsoft.com/office/drawing/2014/main" id="{DFD698F3-5756-4A4E-A668-5EDCFAF859AF}"/>
                  </a:ext>
                </a:extLst>
              </p14:cNvPr>
              <p14:cNvContentPartPr/>
              <p14:nvPr/>
            </p14:nvContentPartPr>
            <p14:xfrm>
              <a:off x="7553410" y="1404250"/>
              <a:ext cx="360" cy="360"/>
            </p14:xfrm>
          </p:contentPart>
        </mc:Choice>
        <mc:Fallback xmlns="">
          <p:pic>
            <p:nvPicPr>
              <p:cNvPr id="8" name="Pennanteckning 7">
                <a:extLst>
                  <a:ext uri="{FF2B5EF4-FFF2-40B4-BE49-F238E27FC236}">
                    <a16:creationId xmlns:a16="http://schemas.microsoft.com/office/drawing/2014/main" id="{DFD698F3-5756-4A4E-A668-5EDCFAF859A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44410" y="13952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Pennanteckning 8">
                <a:extLst>
                  <a:ext uri="{FF2B5EF4-FFF2-40B4-BE49-F238E27FC236}">
                    <a16:creationId xmlns:a16="http://schemas.microsoft.com/office/drawing/2014/main" id="{B69A98DA-CF57-4D16-BCF2-DD6BCC8B6C92}"/>
                  </a:ext>
                </a:extLst>
              </p14:cNvPr>
              <p14:cNvContentPartPr/>
              <p14:nvPr/>
            </p14:nvContentPartPr>
            <p14:xfrm>
              <a:off x="7221850" y="2106610"/>
              <a:ext cx="360" cy="360"/>
            </p14:xfrm>
          </p:contentPart>
        </mc:Choice>
        <mc:Fallback xmlns="">
          <p:pic>
            <p:nvPicPr>
              <p:cNvPr id="9" name="Pennanteckning 8">
                <a:extLst>
                  <a:ext uri="{FF2B5EF4-FFF2-40B4-BE49-F238E27FC236}">
                    <a16:creationId xmlns:a16="http://schemas.microsoft.com/office/drawing/2014/main" id="{B69A98DA-CF57-4D16-BCF2-DD6BCC8B6C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12850" y="20976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Pennanteckning 9">
                <a:extLst>
                  <a:ext uri="{FF2B5EF4-FFF2-40B4-BE49-F238E27FC236}">
                    <a16:creationId xmlns:a16="http://schemas.microsoft.com/office/drawing/2014/main" id="{DD28AE4B-8FF2-42C1-856F-0D393D0FBF8F}"/>
                  </a:ext>
                </a:extLst>
              </p14:cNvPr>
              <p14:cNvContentPartPr/>
              <p14:nvPr/>
            </p14:nvContentPartPr>
            <p14:xfrm>
              <a:off x="5883595" y="2491226"/>
              <a:ext cx="360" cy="360"/>
            </p14:xfrm>
          </p:contentPart>
        </mc:Choice>
        <mc:Fallback xmlns="">
          <p:pic>
            <p:nvPicPr>
              <p:cNvPr id="10" name="Pennanteckning 9">
                <a:extLst>
                  <a:ext uri="{FF2B5EF4-FFF2-40B4-BE49-F238E27FC236}">
                    <a16:creationId xmlns:a16="http://schemas.microsoft.com/office/drawing/2014/main" id="{DD28AE4B-8FF2-42C1-856F-0D393D0FBF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74595" y="248222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Pennanteckning 10">
                <a:extLst>
                  <a:ext uri="{FF2B5EF4-FFF2-40B4-BE49-F238E27FC236}">
                    <a16:creationId xmlns:a16="http://schemas.microsoft.com/office/drawing/2014/main" id="{5669B3BC-86E8-49B5-9FDB-991DFF700D77}"/>
                  </a:ext>
                </a:extLst>
              </p14:cNvPr>
              <p14:cNvContentPartPr/>
              <p14:nvPr/>
            </p14:nvContentPartPr>
            <p14:xfrm>
              <a:off x="5883595" y="2491226"/>
              <a:ext cx="360" cy="360"/>
            </p14:xfrm>
          </p:contentPart>
        </mc:Choice>
        <mc:Fallback xmlns="">
          <p:pic>
            <p:nvPicPr>
              <p:cNvPr id="11" name="Pennanteckning 10">
                <a:extLst>
                  <a:ext uri="{FF2B5EF4-FFF2-40B4-BE49-F238E27FC236}">
                    <a16:creationId xmlns:a16="http://schemas.microsoft.com/office/drawing/2014/main" id="{5669B3BC-86E8-49B5-9FDB-991DFF700D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74595" y="248222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ennanteckning 11">
                <a:extLst>
                  <a:ext uri="{FF2B5EF4-FFF2-40B4-BE49-F238E27FC236}">
                    <a16:creationId xmlns:a16="http://schemas.microsoft.com/office/drawing/2014/main" id="{67A07964-E293-48ED-9E3D-E73DE2868226}"/>
                  </a:ext>
                </a:extLst>
              </p14:cNvPr>
              <p14:cNvContentPartPr/>
              <p14:nvPr/>
            </p14:nvContentPartPr>
            <p14:xfrm>
              <a:off x="1338235" y="2371346"/>
              <a:ext cx="360" cy="360"/>
            </p14:xfrm>
          </p:contentPart>
        </mc:Choice>
        <mc:Fallback xmlns="">
          <p:pic>
            <p:nvPicPr>
              <p:cNvPr id="12" name="Pennanteckning 11">
                <a:extLst>
                  <a:ext uri="{FF2B5EF4-FFF2-40B4-BE49-F238E27FC236}">
                    <a16:creationId xmlns:a16="http://schemas.microsoft.com/office/drawing/2014/main" id="{67A07964-E293-48ED-9E3D-E73DE286822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9235" y="236234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Pennanteckning 12">
                <a:extLst>
                  <a:ext uri="{FF2B5EF4-FFF2-40B4-BE49-F238E27FC236}">
                    <a16:creationId xmlns:a16="http://schemas.microsoft.com/office/drawing/2014/main" id="{03FA5F5F-7ACD-4846-8E33-7A4159D6E7D5}"/>
                  </a:ext>
                </a:extLst>
              </p14:cNvPr>
              <p14:cNvContentPartPr/>
              <p14:nvPr/>
            </p14:nvContentPartPr>
            <p14:xfrm>
              <a:off x="4412635" y="901106"/>
              <a:ext cx="360" cy="360"/>
            </p14:xfrm>
          </p:contentPart>
        </mc:Choice>
        <mc:Fallback xmlns="">
          <p:pic>
            <p:nvPicPr>
              <p:cNvPr id="13" name="Pennanteckning 12">
                <a:extLst>
                  <a:ext uri="{FF2B5EF4-FFF2-40B4-BE49-F238E27FC236}">
                    <a16:creationId xmlns:a16="http://schemas.microsoft.com/office/drawing/2014/main" id="{03FA5F5F-7ACD-4846-8E33-7A4159D6E7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03635" y="892106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ruta 13">
            <a:extLst>
              <a:ext uri="{FF2B5EF4-FFF2-40B4-BE49-F238E27FC236}">
                <a16:creationId xmlns:a16="http://schemas.microsoft.com/office/drawing/2014/main" id="{99587C0E-79E5-441E-8485-BB5B1C258AC4}"/>
              </a:ext>
            </a:extLst>
          </p:cNvPr>
          <p:cNvSpPr txBox="1"/>
          <p:nvPr/>
        </p:nvSpPr>
        <p:spPr>
          <a:xfrm>
            <a:off x="838200" y="1335783"/>
            <a:ext cx="8052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3. Kom ihåg att skriva in utvärdering!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1D69F47-CDE2-4519-B54D-B01E9C594AAC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23082" t="44650" r="8587" b="40870"/>
          <a:stretch/>
        </p:blipFill>
        <p:spPr>
          <a:xfrm>
            <a:off x="1131114" y="2120582"/>
            <a:ext cx="8330938" cy="9925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2E9A246F-1FC2-4D97-A9F4-79F1FDD5FAD9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21090" t="20946" r="21458" b="26936"/>
          <a:stretch/>
        </p:blipFill>
        <p:spPr>
          <a:xfrm>
            <a:off x="1131114" y="3285505"/>
            <a:ext cx="7004640" cy="35724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5" name="Grupp 24">
            <a:extLst>
              <a:ext uri="{FF2B5EF4-FFF2-40B4-BE49-F238E27FC236}">
                <a16:creationId xmlns:a16="http://schemas.microsoft.com/office/drawing/2014/main" id="{3C2FC1BF-219C-4601-A84A-0B827514A831}"/>
              </a:ext>
            </a:extLst>
          </p:cNvPr>
          <p:cNvGrpSpPr/>
          <p:nvPr/>
        </p:nvGrpSpPr>
        <p:grpSpPr>
          <a:xfrm>
            <a:off x="2093515" y="2807890"/>
            <a:ext cx="1921680" cy="133560"/>
            <a:chOff x="2093515" y="2807890"/>
            <a:chExt cx="1921680" cy="13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1" name="Pennanteckning 20">
                  <a:extLst>
                    <a:ext uri="{FF2B5EF4-FFF2-40B4-BE49-F238E27FC236}">
                      <a16:creationId xmlns:a16="http://schemas.microsoft.com/office/drawing/2014/main" id="{F085DAE3-00E5-4BDA-8F1D-44FB5ABC9163}"/>
                    </a:ext>
                  </a:extLst>
                </p14:cNvPr>
                <p14:cNvContentPartPr/>
                <p14:nvPr/>
              </p14:nvContentPartPr>
              <p14:xfrm>
                <a:off x="2140315" y="2872690"/>
                <a:ext cx="1874880" cy="68760"/>
              </p14:xfrm>
            </p:contentPart>
          </mc:Choice>
          <mc:Fallback xmlns="">
            <p:pic>
              <p:nvPicPr>
                <p:cNvPr id="21" name="Pennanteckning 20">
                  <a:extLst>
                    <a:ext uri="{FF2B5EF4-FFF2-40B4-BE49-F238E27FC236}">
                      <a16:creationId xmlns:a16="http://schemas.microsoft.com/office/drawing/2014/main" id="{F085DAE3-00E5-4BDA-8F1D-44FB5ABC916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77675" y="2809690"/>
                  <a:ext cx="200052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2" name="Pennanteckning 21">
                  <a:extLst>
                    <a:ext uri="{FF2B5EF4-FFF2-40B4-BE49-F238E27FC236}">
                      <a16:creationId xmlns:a16="http://schemas.microsoft.com/office/drawing/2014/main" id="{5EA72BA4-C3CE-4D5F-BF4E-72013C39A3F7}"/>
                    </a:ext>
                  </a:extLst>
                </p14:cNvPr>
                <p14:cNvContentPartPr/>
                <p14:nvPr/>
              </p14:nvContentPartPr>
              <p14:xfrm>
                <a:off x="2133115" y="2901850"/>
                <a:ext cx="360" cy="360"/>
              </p14:xfrm>
            </p:contentPart>
          </mc:Choice>
          <mc:Fallback xmlns="">
            <p:pic>
              <p:nvPicPr>
                <p:cNvPr id="22" name="Pennanteckning 21">
                  <a:extLst>
                    <a:ext uri="{FF2B5EF4-FFF2-40B4-BE49-F238E27FC236}">
                      <a16:creationId xmlns:a16="http://schemas.microsoft.com/office/drawing/2014/main" id="{5EA72BA4-C3CE-4D5F-BF4E-72013C39A3F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70475" y="2839210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4" name="Pennanteckning 23">
                  <a:extLst>
                    <a:ext uri="{FF2B5EF4-FFF2-40B4-BE49-F238E27FC236}">
                      <a16:creationId xmlns:a16="http://schemas.microsoft.com/office/drawing/2014/main" id="{41D5099D-58BA-42BD-BC19-9F3AD5F14C25}"/>
                    </a:ext>
                  </a:extLst>
                </p14:cNvPr>
                <p14:cNvContentPartPr/>
                <p14:nvPr/>
              </p14:nvContentPartPr>
              <p14:xfrm>
                <a:off x="2093515" y="2807890"/>
                <a:ext cx="1644840" cy="120960"/>
              </p14:xfrm>
            </p:contentPart>
          </mc:Choice>
          <mc:Fallback xmlns="">
            <p:pic>
              <p:nvPicPr>
                <p:cNvPr id="24" name="Pennanteckning 23">
                  <a:extLst>
                    <a:ext uri="{FF2B5EF4-FFF2-40B4-BE49-F238E27FC236}">
                      <a16:creationId xmlns:a16="http://schemas.microsoft.com/office/drawing/2014/main" id="{41D5099D-58BA-42BD-BC19-9F3AD5F14C25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030875" y="2744890"/>
                  <a:ext cx="1770480" cy="246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6" name="Pennanteckning 25">
                <a:extLst>
                  <a:ext uri="{FF2B5EF4-FFF2-40B4-BE49-F238E27FC236}">
                    <a16:creationId xmlns:a16="http://schemas.microsoft.com/office/drawing/2014/main" id="{FBCDB0A4-E6AF-4972-810E-3B98B696A242}"/>
                  </a:ext>
                </a:extLst>
              </p14:cNvPr>
              <p14:cNvContentPartPr/>
              <p14:nvPr/>
            </p14:nvContentPartPr>
            <p14:xfrm>
              <a:off x="1615435" y="3908410"/>
              <a:ext cx="1127520" cy="68040"/>
            </p14:xfrm>
          </p:contentPart>
        </mc:Choice>
        <mc:Fallback xmlns="">
          <p:pic>
            <p:nvPicPr>
              <p:cNvPr id="26" name="Pennanteckning 25">
                <a:extLst>
                  <a:ext uri="{FF2B5EF4-FFF2-40B4-BE49-F238E27FC236}">
                    <a16:creationId xmlns:a16="http://schemas.microsoft.com/office/drawing/2014/main" id="{FBCDB0A4-E6AF-4972-810E-3B98B696A242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552435" y="3845410"/>
                <a:ext cx="125316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7" name="Pennanteckning 26">
                <a:extLst>
                  <a:ext uri="{FF2B5EF4-FFF2-40B4-BE49-F238E27FC236}">
                    <a16:creationId xmlns:a16="http://schemas.microsoft.com/office/drawing/2014/main" id="{24CEF420-0D9D-4AD6-B063-803502BE01C6}"/>
                  </a:ext>
                </a:extLst>
              </p14:cNvPr>
              <p14:cNvContentPartPr/>
              <p14:nvPr/>
            </p14:nvContentPartPr>
            <p14:xfrm>
              <a:off x="2300155" y="5033410"/>
              <a:ext cx="984960" cy="96120"/>
            </p14:xfrm>
          </p:contentPart>
        </mc:Choice>
        <mc:Fallback xmlns="">
          <p:pic>
            <p:nvPicPr>
              <p:cNvPr id="27" name="Pennanteckning 26">
                <a:extLst>
                  <a:ext uri="{FF2B5EF4-FFF2-40B4-BE49-F238E27FC236}">
                    <a16:creationId xmlns:a16="http://schemas.microsoft.com/office/drawing/2014/main" id="{24CEF420-0D9D-4AD6-B063-803502BE01C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237155" y="4970770"/>
                <a:ext cx="1110600" cy="221760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Pil: nedåt 27">
            <a:extLst>
              <a:ext uri="{FF2B5EF4-FFF2-40B4-BE49-F238E27FC236}">
                <a16:creationId xmlns:a16="http://schemas.microsoft.com/office/drawing/2014/main" id="{A03551FC-4A83-4270-9CDC-59163AB28CF9}"/>
              </a:ext>
            </a:extLst>
          </p:cNvPr>
          <p:cNvSpPr/>
          <p:nvPr/>
        </p:nvSpPr>
        <p:spPr>
          <a:xfrm rot="2827011">
            <a:off x="8777259" y="1483154"/>
            <a:ext cx="227019" cy="8884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A8A3B63-0256-4CC9-902F-56C103B0056F}"/>
              </a:ext>
            </a:extLst>
          </p:cNvPr>
          <p:cNvSpPr txBox="1"/>
          <p:nvPr/>
        </p:nvSpPr>
        <p:spPr>
          <a:xfrm>
            <a:off x="9045526" y="3699803"/>
            <a:ext cx="2447779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Kom ihåg att samverka med eleven </a:t>
            </a:r>
            <a:r>
              <a:rPr lang="sv-SE"/>
              <a:t>och vårdnadshavare! </a:t>
            </a:r>
          </a:p>
          <a:p>
            <a:r>
              <a:rPr lang="sv-SE" dirty="0"/>
              <a:t>Eleven behöver vara medveten om sina anpassningar för att på sikt själv kunna ta ansvar för dem. </a:t>
            </a:r>
          </a:p>
        </p:txBody>
      </p:sp>
    </p:spTree>
    <p:extLst>
      <p:ext uri="{BB962C8B-B14F-4D97-AF65-F5344CB8AC3E}">
        <p14:creationId xmlns:p14="http://schemas.microsoft.com/office/powerpoint/2010/main" val="268573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109</Words>
  <Application>Microsoft Office PowerPoint</Application>
  <PresentationFormat>Bredbild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SKOLPLATTFORMEN – att tänka på….</vt:lpstr>
      <vt:lpstr>SKOLPLATTFORMEN – att tänka på….</vt:lpstr>
      <vt:lpstr>SKOLPLATTFORMEN – att tänka på….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SKOLPLATTFORMEN – att tänka på….</dc:title>
  <dc:creator>Emma Hallgren</dc:creator>
  <cp:lastModifiedBy>Emma Hallgren</cp:lastModifiedBy>
  <cp:revision>1</cp:revision>
  <dcterms:created xsi:type="dcterms:W3CDTF">2021-10-14T14:01:01Z</dcterms:created>
  <dcterms:modified xsi:type="dcterms:W3CDTF">2021-10-14T14:07:10Z</dcterms:modified>
</cp:coreProperties>
</file>